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3" r:id="rId3"/>
    <p:sldId id="258" r:id="rId4"/>
    <p:sldId id="274" r:id="rId5"/>
    <p:sldId id="259" r:id="rId6"/>
    <p:sldId id="275" r:id="rId7"/>
    <p:sldId id="267" r:id="rId8"/>
    <p:sldId id="276" r:id="rId9"/>
    <p:sldId id="268" r:id="rId10"/>
    <p:sldId id="277" r:id="rId11"/>
    <p:sldId id="269" r:id="rId12"/>
    <p:sldId id="278" r:id="rId13"/>
    <p:sldId id="263" r:id="rId14"/>
    <p:sldId id="279" r:id="rId15"/>
    <p:sldId id="260" r:id="rId16"/>
    <p:sldId id="280" r:id="rId17"/>
    <p:sldId id="270" r:id="rId18"/>
    <p:sldId id="281" r:id="rId19"/>
    <p:sldId id="271" r:id="rId20"/>
    <p:sldId id="282" r:id="rId21"/>
    <p:sldId id="261" r:id="rId22"/>
    <p:sldId id="283" r:id="rId23"/>
    <p:sldId id="262" r:id="rId24"/>
    <p:sldId id="285" r:id="rId25"/>
    <p:sldId id="272" r:id="rId26"/>
    <p:sldId id="284" r:id="rId27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EB35"/>
    <a:srgbClr val="993300"/>
    <a:srgbClr val="FF9900"/>
    <a:srgbClr val="FFCCFF"/>
    <a:srgbClr val="FF33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9" autoAdjust="0"/>
    <p:restoredTop sz="92031" autoAdjust="0"/>
  </p:normalViewPr>
  <p:slideViewPr>
    <p:cSldViewPr snapToGrid="0">
      <p:cViewPr>
        <p:scale>
          <a:sx n="70" d="100"/>
          <a:sy n="70" d="100"/>
        </p:scale>
        <p:origin x="-1410" y="-1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png>
</file>

<file path=ppt/media/image16.jpeg>
</file>

<file path=ppt/media/image17.jpe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jpeg>
</file>

<file path=ppt/media/image25.jpg>
</file>

<file path=ppt/media/image3.jpeg>
</file>

<file path=ppt/media/image4.jp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0673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844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84116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6343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090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199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577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040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3253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9704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66409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6056D-6F93-4ADD-8C0E-458890B88925}" type="datetimeFigureOut">
              <a:rPr lang="es-CO" smtClean="0"/>
              <a:t>09/12/2021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EE340-0E39-448E-B884-A72C06D1D2C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5860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jpe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e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156" y="1781956"/>
            <a:ext cx="3689188" cy="47651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sp>
        <p:nvSpPr>
          <p:cNvPr id="7" name="Rectángulo 6"/>
          <p:cNvSpPr/>
          <p:nvPr/>
        </p:nvSpPr>
        <p:spPr>
          <a:xfrm>
            <a:off x="4429524" y="-318702"/>
            <a:ext cx="4714476" cy="7481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</a:pPr>
            <a:endParaRPr lang="es-CO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Arándano</a:t>
            </a:r>
          </a:p>
          <a:p>
            <a:pPr algn="ctr">
              <a:spcBef>
                <a:spcPts val="1000"/>
              </a:spcBef>
            </a:pPr>
            <a:r>
              <a:rPr lang="es-CO" sz="1700" b="1" dirty="0" err="1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Ginseng</a:t>
            </a:r>
            <a:endParaRPr lang="es-CO" sz="17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Romero</a:t>
            </a: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Hinojo</a:t>
            </a: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Moringa</a:t>
            </a:r>
          </a:p>
          <a:p>
            <a:pPr lvl="0"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Pasiflora</a:t>
            </a:r>
          </a:p>
          <a:p>
            <a:pPr lvl="0"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Guayaba</a:t>
            </a:r>
          </a:p>
          <a:p>
            <a:pPr lvl="0" algn="ctr">
              <a:spcBef>
                <a:spcPts val="1000"/>
              </a:spcBef>
            </a:pPr>
            <a:endParaRPr lang="es-CO" sz="17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spcBef>
                <a:spcPts val="1000"/>
              </a:spcBef>
            </a:pPr>
            <a:endParaRPr lang="es-CO" sz="17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Hipérico</a:t>
            </a:r>
          </a:p>
          <a:p>
            <a:pPr algn="ctr">
              <a:spcBef>
                <a:spcPts val="1000"/>
              </a:spcBef>
            </a:pPr>
            <a:r>
              <a:rPr lang="es-CO" sz="1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</a:t>
            </a: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Lavanda</a:t>
            </a:r>
          </a:p>
          <a:p>
            <a:pPr algn="ctr">
              <a:spcBef>
                <a:spcPts val="1000"/>
              </a:spcBef>
            </a:pPr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Ortiga</a:t>
            </a:r>
          </a:p>
          <a:p>
            <a:pPr lvl="0" algn="ctr">
              <a:spcBef>
                <a:spcPts val="1000"/>
              </a:spcBef>
            </a:pPr>
            <a:r>
              <a:rPr lang="es-CO" sz="1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Colágeno</a:t>
            </a:r>
          </a:p>
          <a:p>
            <a:pPr lvl="0" algn="ctr">
              <a:spcBef>
                <a:spcPts val="1000"/>
              </a:spcBef>
            </a:pPr>
            <a:r>
              <a:rPr lang="es-CO" sz="1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Elastina</a:t>
            </a:r>
          </a:p>
          <a:p>
            <a:pPr algn="ctr">
              <a:spcBef>
                <a:spcPts val="1000"/>
              </a:spcBef>
            </a:pPr>
            <a:endParaRPr lang="es-CO" sz="1700" b="1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>
              <a:spcBef>
                <a:spcPts val="1000"/>
              </a:spcBef>
            </a:pPr>
            <a:endParaRPr lang="es-CO" sz="1700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s-CO" sz="17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17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E</a:t>
            </a:r>
            <a:r>
              <a:rPr lang="es-CO" sz="17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, Conservantes </a:t>
            </a:r>
            <a:r>
              <a:rPr lang="es-CO" sz="17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Naturales, Bloqueador </a:t>
            </a:r>
            <a:r>
              <a:rPr lang="es-CO" sz="17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solar, Vinagre de manzana</a:t>
            </a:r>
            <a:r>
              <a:rPr lang="es-CO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.</a:t>
            </a:r>
            <a:endParaRPr lang="es-CO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4" y="1057143"/>
            <a:ext cx="4443984" cy="3562357"/>
          </a:xfrm>
          <a:prstGeom prst="rect">
            <a:avLst/>
          </a:prstGeom>
        </p:spPr>
      </p:pic>
      <p:sp>
        <p:nvSpPr>
          <p:cNvPr id="4" name="Marcador de contenido 3"/>
          <p:cNvSpPr txBox="1">
            <a:spLocks/>
          </p:cNvSpPr>
          <p:nvPr/>
        </p:nvSpPr>
        <p:spPr>
          <a:xfrm>
            <a:off x="237744" y="135858"/>
            <a:ext cx="4443984" cy="69860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RESTAURADORA REAFIRMANTE  ARRUGAS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Aceite de Coco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Cacao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1650" b="1" dirty="0" err="1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1650" b="1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Soya</a:t>
            </a:r>
          </a:p>
          <a:p>
            <a:pPr marL="0" lvl="0" indent="0" algn="ctr">
              <a:buNone/>
            </a:pPr>
            <a:r>
              <a:rPr lang="es-CO" sz="1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Té verde</a:t>
            </a:r>
          </a:p>
          <a:p>
            <a:pPr marL="0" lvl="0" indent="0" algn="ctr">
              <a:buNone/>
            </a:pPr>
            <a:r>
              <a:rPr lang="es-CO" sz="1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</a:p>
          <a:p>
            <a:pPr marL="0" lvl="0" indent="0" algn="ctr">
              <a:buNone/>
            </a:pPr>
            <a:r>
              <a:rPr lang="es-CO" sz="1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Geranio</a:t>
            </a:r>
          </a:p>
          <a:p>
            <a:pPr marL="0" lvl="0" indent="0" algn="ctr">
              <a:buNone/>
            </a:pPr>
            <a:r>
              <a:rPr lang="es-CO" sz="18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Sésamo</a:t>
            </a:r>
            <a:endParaRPr lang="es-CO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18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Maíz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u="sng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65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algn="ctr"/>
            <a:endParaRPr lang="es-CO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286" y="-1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38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lnSpcReduction="10000"/>
          </a:bodyPr>
          <a:lstStyle/>
          <a:p>
            <a:r>
              <a:rPr lang="es-CO" sz="1800" dirty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</a:t>
            </a:r>
            <a:r>
              <a:rPr lang="es-CO" sz="1800" dirty="0" smtClean="0">
                <a:latin typeface="Kristen ITC" pitchFamily="66" charset="0"/>
              </a:rPr>
              <a:t>Maravillosa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 que no sólo restaura tejidos sino ayuda en su proceso de cicatrización y desinflamación.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en el baño después de exfoliación y con ayuda del agua. Mínimas cantidades producto completamente puro. Requiere constancia!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ESTRIAS ROJAS  Restaurador de tejidos</a:t>
            </a:r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901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813" y="2343955"/>
            <a:ext cx="4390187" cy="4514045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13844"/>
            <a:ext cx="4662153" cy="3293027"/>
          </a:xfrm>
          <a:prstGeom prst="rect">
            <a:avLst/>
          </a:prstGeom>
        </p:spPr>
      </p:pic>
      <p:sp>
        <p:nvSpPr>
          <p:cNvPr id="20" name="CuadroTexto 19"/>
          <p:cNvSpPr txBox="1"/>
          <p:nvPr/>
        </p:nvSpPr>
        <p:spPr>
          <a:xfrm>
            <a:off x="4761187" y="26762"/>
            <a:ext cx="4466672" cy="6909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900" b="1" u="sng" dirty="0" smtClean="0">
              <a:solidFill>
                <a:srgbClr val="DF661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900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Arnica</a:t>
            </a:r>
            <a:endParaRPr lang="es-CO" sz="1900" b="1" dirty="0" smtClean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9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Salvia</a:t>
            </a:r>
          </a:p>
          <a:p>
            <a:pPr algn="ctr"/>
            <a:r>
              <a:rPr lang="es-CO" sz="19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Menta</a:t>
            </a:r>
          </a:p>
          <a:p>
            <a:pPr algn="ctr"/>
            <a:r>
              <a:rPr lang="es-CO" sz="19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Manzanilla</a:t>
            </a:r>
          </a:p>
          <a:p>
            <a:pPr algn="ctr"/>
            <a:r>
              <a:rPr lang="es-CO" sz="19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Rosa</a:t>
            </a:r>
          </a:p>
          <a:p>
            <a:pPr algn="ctr"/>
            <a:r>
              <a:rPr lang="es-CO" sz="1900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Hammamelis</a:t>
            </a:r>
            <a:endParaRPr lang="es-CO" sz="1900" b="1" dirty="0" smtClean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9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9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/>
            <a:r>
              <a:rPr lang="es-CO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</a:t>
            </a:r>
            <a:r>
              <a:rPr lang="es-CO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Rosa</a:t>
            </a:r>
          </a:p>
          <a:p>
            <a:pPr lvl="0" algn="ctr"/>
            <a:endParaRPr lang="es-CO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/>
            <a:r>
              <a:rPr lang="es-CO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Lavanda </a:t>
            </a:r>
            <a:endParaRPr lang="es-CO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/>
            <a:endParaRPr lang="es-CO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/>
            <a:r>
              <a:rPr lang="es-CO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</a:t>
            </a:r>
            <a:r>
              <a:rPr lang="es-CO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oliva</a:t>
            </a:r>
          </a:p>
          <a:p>
            <a:pPr lvl="0" algn="ctr"/>
            <a:endParaRPr lang="es-CO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9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9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9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</a:p>
          <a:p>
            <a:pPr algn="ctr"/>
            <a:endParaRPr lang="es-CO" sz="1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9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E</a:t>
            </a:r>
          </a:p>
          <a:p>
            <a:pPr algn="ctr"/>
            <a:r>
              <a:rPr lang="es-CO" sz="19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Conservantes </a:t>
            </a:r>
            <a:r>
              <a:rPr lang="es-CO" sz="19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Naturales, Bloqueador solar, </a:t>
            </a:r>
            <a:r>
              <a:rPr lang="es-CO" sz="19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vinagre de manzana</a:t>
            </a:r>
            <a:endParaRPr lang="es-CO" sz="1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13" name="Marcador de contenido 3"/>
          <p:cNvSpPr>
            <a:spLocks noGrp="1"/>
          </p:cNvSpPr>
          <p:nvPr>
            <p:ph sz="half" idx="2"/>
          </p:nvPr>
        </p:nvSpPr>
        <p:spPr>
          <a:xfrm>
            <a:off x="110362" y="27802"/>
            <a:ext cx="4571999" cy="6211344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s-CO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MULTIPROPIEDADES PIEL JOVEN</a:t>
            </a:r>
            <a:endParaRPr lang="es-CO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sz="17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</a:t>
            </a:r>
            <a:endParaRPr lang="es-CO" sz="1700" b="1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sz="1700" b="1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1700" b="1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Aceite de </a:t>
            </a: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Coco</a:t>
            </a:r>
          </a:p>
          <a:p>
            <a:pPr marL="0" lvl="0" indent="0" algn="ctr">
              <a:buNone/>
            </a:pP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</a:t>
            </a:r>
            <a:r>
              <a:rPr lang="es-CO" sz="1700" b="1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Cacao</a:t>
            </a:r>
            <a:endParaRPr lang="es-CO" sz="1700" b="1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marL="0" indent="0" algn="ctr">
              <a:buNone/>
            </a:pPr>
            <a:r>
              <a:rPr lang="es-CO" sz="1700" b="1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</a:t>
            </a: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Soya</a:t>
            </a:r>
          </a:p>
          <a:p>
            <a:pPr marL="0" indent="0" algn="ctr">
              <a:buNone/>
            </a:pPr>
            <a:r>
              <a:rPr lang="es-CO" sz="17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1700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1700" b="1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sz="17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pic>
        <p:nvPicPr>
          <p:cNvPr id="6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386" y="-128790"/>
            <a:ext cx="1224614" cy="1584176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58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lnSpcReduction="100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sorprendente que mantendrá tu brillo y suavidad natural, nutrirá e hidratará sin engrasar la piel.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MULTIPROPIEDADES PIEL JOVEN</a:t>
            </a:r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9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1376" y="-1103586"/>
            <a:ext cx="9485376" cy="822960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3152" y="76644"/>
            <a:ext cx="4430268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ACNE Barros y Espinillas</a:t>
            </a:r>
            <a:endParaRPr lang="es-CO" sz="2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2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</a:t>
            </a:r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b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de </a:t>
            </a:r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Coco</a:t>
            </a:r>
          </a:p>
          <a:p>
            <a:pPr algn="ctr"/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</a:t>
            </a:r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Cacao</a:t>
            </a:r>
          </a:p>
          <a:p>
            <a:pPr algn="ctr"/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2200" b="1" dirty="0" err="1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algn="ctr"/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</a:t>
            </a:r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Soya</a:t>
            </a:r>
          </a:p>
          <a:p>
            <a:pPr algn="ctr"/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</a:p>
          <a:p>
            <a:pPr algn="ctr"/>
            <a:endParaRPr lang="es-CO" sz="2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Sésamo</a:t>
            </a:r>
          </a:p>
          <a:p>
            <a:pPr algn="ctr"/>
            <a:endParaRPr lang="es-CO" sz="2400" b="1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4471415" y="-467511"/>
            <a:ext cx="4600575" cy="7725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b="1" i="0" u="sng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urlz MT" panose="04040404050702020202" pitchFamily="82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b="1" u="sng" kern="0" dirty="0">
              <a:solidFill>
                <a:schemeClr val="tx1">
                  <a:lumMod val="95000"/>
                  <a:lumOff val="5000"/>
                </a:schemeClr>
              </a:solidFill>
              <a:latin typeface="Curlz MT" panose="04040404050702020202" pitchFamily="82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Salvia</a:t>
            </a:r>
            <a:b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lang="es-CO" sz="20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Ciprés</a:t>
            </a: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Hammamelis</a:t>
            </a:r>
            <a:endParaRPr lang="es-CO" sz="2000" b="1" kern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Laurel</a:t>
            </a:r>
            <a:endParaRPr lang="es-CO" sz="2000" b="1" kern="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Te verde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0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Moringa</a:t>
            </a:r>
            <a:endParaRPr lang="es-CO" sz="2000" b="1" kern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Avena y Maíz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0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Cola de caballo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000" b="1" kern="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Á</a:t>
            </a:r>
            <a:r>
              <a:rPr kumimoji="0" lang="es-CO" sz="2000" b="1" i="0" strike="noStrike" kern="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rnica</a:t>
            </a:r>
            <a:endParaRPr kumimoji="0" lang="es-CO" sz="2000" b="1" i="0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sz="2000" b="1" u="sng" kern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2000" b="1" i="0" u="sng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Aceite Esencial Ortiga</a:t>
            </a:r>
          </a:p>
          <a:p>
            <a:pPr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Menta</a:t>
            </a:r>
          </a:p>
          <a:p>
            <a:pPr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Eucalipto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2000" b="1" i="0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2000" b="1" i="0" u="sng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kumimoji="0" lang="es-CO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VITAMINA E, Conservante Naturales, Bloqueador solar, Aceite girasol, V</a:t>
            </a:r>
            <a:r>
              <a:rPr kumimoji="0" lang="es-CO" sz="2000" b="1" i="0" u="none" strike="noStrike" kern="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inagre de manzana.</a:t>
            </a:r>
            <a:r>
              <a:rPr kumimoji="0" lang="es-CO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endParaRPr kumimoji="0" lang="es-CO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</p:txBody>
      </p:sp>
      <p:pic>
        <p:nvPicPr>
          <p:cNvPr id="7" name="Picture 8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177" y="-79323"/>
            <a:ext cx="1691655" cy="2188345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20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lnSpcReduction="100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con propiedades de limpieza, cicatrizante, desinflamante, microbiana y bactericida.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Noche.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ACNE Barros y Espinillas</a:t>
            </a:r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3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hp\Desktop\Nueva carpeta\Biopiante cosmetica\IMAGEN BIOPIANTE\nuevas fotos\crem3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contenido 3"/>
          <p:cNvSpPr>
            <a:spLocks noGrp="1"/>
          </p:cNvSpPr>
          <p:nvPr>
            <p:ph sz="half" idx="2"/>
          </p:nvPr>
        </p:nvSpPr>
        <p:spPr>
          <a:xfrm>
            <a:off x="0" y="2"/>
            <a:ext cx="4572000" cy="6857998"/>
          </a:xfrm>
          <a:solidFill>
            <a:schemeClr val="accent6">
              <a:lumMod val="60000"/>
              <a:lumOff val="40000"/>
              <a:alpha val="58000"/>
            </a:schemeClr>
          </a:solidFill>
        </p:spPr>
        <p:txBody>
          <a:bodyPr>
            <a:normAutofit fontScale="62500" lnSpcReduction="20000"/>
          </a:bodyPr>
          <a:lstStyle/>
          <a:p>
            <a:pPr marL="0" lvl="0" indent="0" algn="ctr">
              <a:buNone/>
            </a:pPr>
            <a:endParaRPr lang="es-CO" sz="2200" b="1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lvl="0" indent="0" algn="ctr">
              <a:buNone/>
            </a:pPr>
            <a:r>
              <a:rPr lang="es-CO" sz="29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MULTIPROPIEDADES </a:t>
            </a:r>
          </a:p>
          <a:p>
            <a:pPr marL="0" lvl="0" indent="0" algn="ctr">
              <a:buNone/>
            </a:pPr>
            <a:r>
              <a:rPr lang="es-CO" sz="29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Hidratante  y Nutritiva</a:t>
            </a:r>
            <a:endParaRPr lang="es-CO" sz="29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</a:t>
            </a:r>
            <a:endParaRPr lang="es-CO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sz="3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de </a:t>
            </a: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Coco</a:t>
            </a:r>
          </a:p>
          <a:p>
            <a:pPr marL="0" lvl="0" indent="0" algn="ctr">
              <a:buNone/>
            </a:pPr>
            <a:endParaRPr lang="es-CO" sz="3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Cacao</a:t>
            </a:r>
          </a:p>
          <a:p>
            <a:pPr marL="0" lvl="0" indent="0" algn="ctr">
              <a:buNone/>
            </a:pPr>
            <a:endParaRPr lang="es-CO" sz="3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3200" b="1" dirty="0" err="1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3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sz="3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marL="0" lvl="0" indent="0" algn="ctr">
              <a:buNone/>
            </a:pPr>
            <a:endParaRPr lang="es-CO" sz="3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</a:t>
            </a:r>
            <a:r>
              <a:rPr lang="es-CO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Soya</a:t>
            </a:r>
          </a:p>
          <a:p>
            <a:pPr marL="0" lvl="0" indent="0" algn="ctr">
              <a:buNone/>
            </a:pPr>
            <a:endParaRPr lang="es-CO" sz="3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r>
              <a:rPr lang="es-CO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Sésamo</a:t>
            </a:r>
          </a:p>
          <a:p>
            <a:pPr marL="0" lvl="0" indent="0" algn="ctr">
              <a:buNone/>
            </a:pPr>
            <a:endParaRPr lang="es-CO" sz="3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</a:p>
          <a:p>
            <a:pPr marL="0" lvl="0" indent="0" algn="ctr">
              <a:buNone/>
            </a:pPr>
            <a:endParaRPr lang="es-CO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b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lvl="0" indent="0" algn="ctr">
              <a:buNone/>
            </a:pPr>
            <a:endParaRPr lang="es-CO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Marcador de contenido 3"/>
          <p:cNvSpPr txBox="1">
            <a:spLocks noGrp="1"/>
          </p:cNvSpPr>
          <p:nvPr>
            <p:ph sz="half" idx="1"/>
          </p:nvPr>
        </p:nvSpPr>
        <p:spPr>
          <a:xfrm>
            <a:off x="4572000" y="-208546"/>
            <a:ext cx="4571999" cy="7066546"/>
          </a:xfrm>
          <a:prstGeom prst="rect">
            <a:avLst/>
          </a:prstGeom>
          <a:solidFill>
            <a:schemeClr val="accent6">
              <a:lumMod val="60000"/>
              <a:lumOff val="40000"/>
              <a:alpha val="58000"/>
            </a:schemeClr>
          </a:solidFill>
          <a:ln>
            <a:noFill/>
          </a:ln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Rosa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Trigo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Caléndula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Manzanilla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Avena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Moringa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Leche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Lavanda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Almendras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Caléndula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u="sng" dirty="0" smtClean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400" b="1" u="sng" dirty="0" smtClean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400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E, Conservante Naturales, Bloqueador solar, Vinagre de manzana,  Aceite girasol.</a:t>
            </a:r>
          </a:p>
          <a:p>
            <a:endParaRPr lang="es-CO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pic>
        <p:nvPicPr>
          <p:cNvPr id="8" name="Picture 8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044" y="807343"/>
            <a:ext cx="1691655" cy="2188345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8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fontScale="92500" lnSpcReduction="200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magnífica para Nutrir e Hidratar, nunca más tendrás problemas de resequedad. Crema </a:t>
            </a:r>
            <a:r>
              <a:rPr lang="es-CO" sz="1800" dirty="0" smtClean="0">
                <a:latin typeface="Kristen ITC" pitchFamily="66" charset="0"/>
              </a:rPr>
              <a:t>facial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 o corporal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Día. Dale el tiempo a la Crema de humectarse, penetra en la segunda capa de la piel. Mínimas cantidades producto completamente puro. Cuerpo: en el baño y con ayuda del agua. 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MULTIPROPIEDADES </a:t>
            </a:r>
          </a:p>
          <a:p>
            <a:pPr lvl="0"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Hidratante  y Nutritiva</a:t>
            </a:r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86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487" y="3720103"/>
            <a:ext cx="4453235" cy="3054919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535" y="1579400"/>
            <a:ext cx="4517410" cy="338805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30505" y="-174636"/>
            <a:ext cx="3470275" cy="767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Curlz MT" panose="04040404050702020202" pitchFamily="82" charset="0"/>
            </a:endParaRPr>
          </a:p>
          <a:p>
            <a:pPr algn="ctr"/>
            <a:r>
              <a:rPr lang="es-CO" sz="2500" b="1" dirty="0" smtClean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>Crema Adelgazante Tejido Adiposo</a:t>
            </a:r>
            <a:r>
              <a:rPr lang="es-CO" sz="2500" b="1" dirty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/>
            </a:r>
            <a:br>
              <a:rPr lang="es-CO" sz="2500" b="1" dirty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</a:br>
            <a:endParaRPr lang="es-CO" sz="2500" b="1" dirty="0" smtClean="0">
              <a:solidFill>
                <a:schemeClr val="bg1">
                  <a:lumMod val="50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/>
            </a:r>
            <a:b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</a:br>
            <a:r>
              <a:rPr lang="es-CO" sz="2200" b="1" dirty="0">
                <a:latin typeface="Kristen ITC" pitchFamily="66" charset="0"/>
              </a:rPr>
              <a:t>Ingredientes </a:t>
            </a:r>
            <a:br>
              <a:rPr lang="es-CO" sz="2200" b="1" dirty="0">
                <a:latin typeface="Kristen ITC" pitchFamily="66" charset="0"/>
              </a:rPr>
            </a:br>
            <a:endParaRPr lang="es-CO" sz="2200" b="1" dirty="0" smtClean="0">
              <a:latin typeface="Kristen ITC" pitchFamily="66" charset="0"/>
            </a:endParaRPr>
          </a:p>
          <a:p>
            <a:pPr algn="ctr"/>
            <a:r>
              <a:rPr lang="es-CO" sz="2200" b="1" dirty="0">
                <a:latin typeface="Kristen ITC" pitchFamily="66" charset="0"/>
              </a:rPr>
              <a:t/>
            </a:r>
            <a:br>
              <a:rPr lang="es-CO" sz="2200" b="1" dirty="0">
                <a:latin typeface="Kristen ITC" pitchFamily="66" charset="0"/>
              </a:rPr>
            </a:br>
            <a:r>
              <a:rPr lang="es-CO" sz="2200" b="1" dirty="0">
                <a:latin typeface="Kristen ITC" pitchFamily="66" charset="0"/>
              </a:rPr>
              <a:t>Aceite de </a:t>
            </a:r>
            <a:r>
              <a:rPr lang="es-CO" sz="2200" b="1" dirty="0" smtClean="0">
                <a:latin typeface="Kristen ITC" pitchFamily="66" charset="0"/>
              </a:rPr>
              <a:t>Coco</a:t>
            </a:r>
          </a:p>
          <a:p>
            <a:pPr algn="ctr"/>
            <a:endParaRPr lang="es-CO" sz="2200" b="1" dirty="0" smtClean="0"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latin typeface="Kristen ITC" pitchFamily="66" charset="0"/>
              </a:rPr>
              <a:t>Manteca </a:t>
            </a:r>
            <a:r>
              <a:rPr lang="es-CO" sz="2200" b="1" dirty="0">
                <a:latin typeface="Kristen ITC" pitchFamily="66" charset="0"/>
              </a:rPr>
              <a:t>de </a:t>
            </a:r>
            <a:r>
              <a:rPr lang="es-CO" sz="2200" b="1" dirty="0" smtClean="0">
                <a:latin typeface="Kristen ITC" pitchFamily="66" charset="0"/>
              </a:rPr>
              <a:t>Cacao</a:t>
            </a:r>
          </a:p>
          <a:p>
            <a:pPr algn="ctr"/>
            <a:endParaRPr lang="es-CO" sz="2200" b="1" dirty="0" smtClean="0"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latin typeface="Kristen ITC" pitchFamily="66" charset="0"/>
              </a:rPr>
              <a:t>Manteca de </a:t>
            </a:r>
            <a:r>
              <a:rPr lang="es-CO" sz="2200" b="1" dirty="0" err="1" smtClean="0">
                <a:latin typeface="Kristen ITC" pitchFamily="66" charset="0"/>
              </a:rPr>
              <a:t>Karité</a:t>
            </a:r>
            <a:endParaRPr lang="es-CO" sz="2200" b="1" dirty="0" smtClean="0">
              <a:latin typeface="Kristen ITC" pitchFamily="66" charset="0"/>
            </a:endParaRPr>
          </a:p>
          <a:p>
            <a:pPr algn="ctr"/>
            <a:r>
              <a:rPr lang="es-CO" sz="2200" b="1" dirty="0">
                <a:latin typeface="Kristen ITC" pitchFamily="66" charset="0"/>
              </a:rPr>
              <a:t/>
            </a:r>
            <a:br>
              <a:rPr lang="es-CO" sz="2200" b="1" dirty="0">
                <a:latin typeface="Kristen ITC" pitchFamily="66" charset="0"/>
              </a:rPr>
            </a:br>
            <a:r>
              <a:rPr lang="es-CO" sz="2200" b="1" dirty="0" smtClean="0">
                <a:latin typeface="Kristen ITC" pitchFamily="66" charset="0"/>
              </a:rPr>
              <a:t>Glicerina</a:t>
            </a:r>
          </a:p>
          <a:p>
            <a:pPr algn="ctr"/>
            <a:endParaRPr lang="es-CO" sz="2200" b="1" dirty="0" smtClean="0"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latin typeface="Kristen ITC" pitchFamily="66" charset="0"/>
              </a:rPr>
              <a:t>Lecitina </a:t>
            </a:r>
            <a:r>
              <a:rPr lang="es-CO" sz="2200" b="1" dirty="0">
                <a:latin typeface="Kristen ITC" pitchFamily="66" charset="0"/>
              </a:rPr>
              <a:t>de </a:t>
            </a:r>
            <a:r>
              <a:rPr lang="es-CO" sz="2200" b="1" dirty="0" smtClean="0">
                <a:latin typeface="Kristen ITC" pitchFamily="66" charset="0"/>
              </a:rPr>
              <a:t>Soya</a:t>
            </a:r>
          </a:p>
          <a:p>
            <a:pPr algn="ctr"/>
            <a:endParaRPr lang="es-CO" sz="2200" b="1" dirty="0"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latin typeface="Kristen ITC" pitchFamily="66" charset="0"/>
              </a:rPr>
              <a:t>Sésamo</a:t>
            </a:r>
          </a:p>
          <a:p>
            <a:pPr algn="ctr"/>
            <a:endParaRPr lang="es-CO" sz="2200" b="1" dirty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endParaRPr lang="es-CO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662487" y="-200734"/>
            <a:ext cx="4600575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b="1" i="0" u="sng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urlz MT" panose="04040404050702020202" pitchFamily="82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b="1" u="sng" kern="0" dirty="0">
              <a:solidFill>
                <a:schemeClr val="tx1">
                  <a:lumMod val="95000"/>
                  <a:lumOff val="5000"/>
                </a:schemeClr>
              </a:solidFill>
              <a:latin typeface="Curlz MT" panose="04040404050702020202" pitchFamily="82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Eucalipto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Guarumo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Moringa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Jengibre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Café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Caléndula</a:t>
            </a: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Linaza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Romero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sz="2200" b="1" kern="0" dirty="0" smtClean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sz="2200" b="1" kern="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Aceite Esencial Ortiga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</a:t>
            </a:r>
            <a:r>
              <a:rPr lang="es-CO" sz="2200" b="1" kern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200" b="1" kern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Algas Marinas</a:t>
            </a:r>
            <a:endParaRPr lang="es-CO" sz="2200" b="1" kern="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Aceite Esencial</a:t>
            </a:r>
            <a:r>
              <a:rPr kumimoji="0" lang="es-CO" sz="2200" b="1" i="0" strike="noStrike" kern="0" cap="none" spc="0" normalizeH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 Canela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baseline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Limón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VITAMINA E, Conservantes Naturales, Bloqueador solar, Vinagre de manzana, Aceite girasol.</a:t>
            </a:r>
            <a:b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endParaRPr kumimoji="0" lang="es-CO" sz="2200" b="1" i="0" u="none" strike="noStrike" kern="0" cap="none" spc="0" normalizeH="0" baseline="0" noProof="0" dirty="0" smtClean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</p:txBody>
      </p:sp>
      <p:pic>
        <p:nvPicPr>
          <p:cNvPr id="8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410" y="801478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97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lnSpcReduction="100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que remueve el tejido adiposo, ayudada del sistema circulatorio.  Evitar SOL en la zona que se aplica!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Noche.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ADELGAZANTE Tejido </a:t>
            </a: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Adiposo</a:t>
            </a:r>
            <a:b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28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237684"/>
            <a:ext cx="6985000" cy="4648200"/>
          </a:xfrm>
          <a:prstGeom prst="rect">
            <a:avLst/>
          </a:prstGeom>
        </p:spPr>
      </p:pic>
      <p:sp>
        <p:nvSpPr>
          <p:cNvPr id="5" name="Marcador de contenido 3"/>
          <p:cNvSpPr txBox="1">
            <a:spLocks/>
          </p:cNvSpPr>
          <p:nvPr/>
        </p:nvSpPr>
        <p:spPr>
          <a:xfrm>
            <a:off x="9279" y="-137334"/>
            <a:ext cx="4248822" cy="6995334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1800" b="1" dirty="0" smtClean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Vitíligo Restauradora Piel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800" b="1" dirty="0" smtClean="0">
              <a:solidFill>
                <a:srgbClr val="FF99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de Coco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hidrata, nutre, repara piel, ayuda arrugas, suaviza, exfoliante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Cacao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; penetra capas profundas, humecta, cicatriza, antioxidante, tonifica, regenera células, dermatitis, eczema, Vitamina A E C, Calcio, Potasio, Magnesio.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hidrata, calmante, resequedad, alergias, suavidad, elasticidad, erupciones, quemaduras, limpia, astringente, arrugas.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Soya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evita envejecimiento, piel joven, tersa y luminosa, nutrientes, vitaminas, hidratante, antioxidante, colágeno, piel seca..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Perejil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vitamina A y C, antioxidantes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50" b="1" u="sng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Canela</a:t>
            </a:r>
            <a:r>
              <a:rPr lang="es-CO" sz="165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sistema circulatorio, antiviral, antiséptica</a:t>
            </a:r>
            <a:endParaRPr lang="es-CO" sz="165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4885899" y="0"/>
            <a:ext cx="4258101" cy="7150608"/>
          </a:xfrm>
          <a:prstGeom prst="rect">
            <a:avLst/>
          </a:prstGeom>
          <a:solidFill>
            <a:schemeClr val="accent6">
              <a:lumMod val="40000"/>
              <a:lumOff val="60000"/>
              <a:alpha val="26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Cúrcuma: antiinflamatoria, antioxidante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Orégano: fibra, hierro, manganeso, </a:t>
            </a:r>
            <a:r>
              <a:rPr lang="es-CO" sz="1600" b="1" dirty="0" err="1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</a:t>
            </a: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E, ácidos grasos, omega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Albahaca: enfermedades infecciosas, bacterias y hongos, estimula la producción de melanina, retrasa envejecimiento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Pimienta: mejora el color de la piel, antioxidante, bactericida, elimina grasa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Aloe: cicatriza, regenera piel, arrugas, antiinflamatoria, hidratante, reconstruye, antibiótico, elasticidad.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err="1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Ginseng</a:t>
            </a:r>
            <a:r>
              <a:rPr lang="es-CO" sz="1600" b="1" dirty="0" smtClean="0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: envejecimiento, tónico, reconstructor celular, rejuvenece piel. Pigmentación, circulación sanguínea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Trigo: minerales, potasio, fósforo, magnesio, zinc, vitaminas complejo B, tiamina, vitamina 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Mostaza amarilla: rubefaciente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CO" sz="1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CO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VITAMINA E, Colágeno, Elastina, Conservantes Naturales, Aceite esencial de Almendras, Aceite de Limón, vinagre de manzana.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CO" sz="1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s-CO" sz="1600" dirty="0" smtClean="0">
              <a:latin typeface="Kristen ITC" pitchFamily="66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s-CO" sz="1150" dirty="0" smtClean="0"/>
          </a:p>
          <a:p>
            <a:endParaRPr lang="es-CO" sz="1150" dirty="0"/>
          </a:p>
        </p:txBody>
      </p:sp>
    </p:spTree>
    <p:extLst>
      <p:ext uri="{BB962C8B-B14F-4D97-AF65-F5344CB8AC3E}">
        <p14:creationId xmlns:p14="http://schemas.microsoft.com/office/powerpoint/2010/main" val="337696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39552" y="3861048"/>
            <a:ext cx="8280920" cy="1752600"/>
          </a:xfrm>
        </p:spPr>
        <p:txBody>
          <a:bodyPr>
            <a:noAutofit/>
          </a:bodyPr>
          <a:lstStyle/>
          <a:p>
            <a:r>
              <a:rPr lang="es-CO" sz="1700" dirty="0">
                <a:solidFill>
                  <a:srgbClr val="FF0000"/>
                </a:solidFill>
                <a:latin typeface="Kristen ITC" pitchFamily="66" charset="0"/>
              </a:rPr>
              <a:t>$ </a:t>
            </a:r>
            <a:r>
              <a:rPr lang="es-CO" sz="1700" dirty="0" smtClean="0">
                <a:solidFill>
                  <a:srgbClr val="FF0000"/>
                </a:solidFill>
                <a:latin typeface="Kristen ITC" pitchFamily="66" charset="0"/>
              </a:rPr>
              <a:t>35.000</a:t>
            </a:r>
            <a:endParaRPr lang="es-CO" sz="1700" dirty="0">
              <a:solidFill>
                <a:srgbClr val="FF0000"/>
              </a:solidFill>
              <a:latin typeface="Kristen ITC" pitchFamily="66" charset="0"/>
            </a:endParaRPr>
          </a:p>
          <a:p>
            <a:r>
              <a:rPr lang="es-CO" sz="1700" dirty="0">
                <a:latin typeface="Kristen ITC" pitchFamily="66" charset="0"/>
              </a:rPr>
              <a:t>A</a:t>
            </a:r>
            <a:r>
              <a:rPr lang="es-CO" sz="1700" dirty="0" smtClean="0">
                <a:solidFill>
                  <a:schemeClr val="tx1"/>
                </a:solidFill>
                <a:latin typeface="Kristen ITC" pitchFamily="66" charset="0"/>
              </a:rPr>
              <a:t>ntioxidante </a:t>
            </a:r>
            <a:r>
              <a:rPr lang="es-CO" sz="1700" dirty="0">
                <a:solidFill>
                  <a:schemeClr val="tx1"/>
                </a:solidFill>
                <a:latin typeface="Kristen ITC" pitchFamily="66" charset="0"/>
              </a:rPr>
              <a:t>y regenerativa que te hará un EFECTO BOTOX </a:t>
            </a:r>
            <a:r>
              <a:rPr lang="es-CO" sz="1700" dirty="0" smtClean="0">
                <a:solidFill>
                  <a:schemeClr val="tx1"/>
                </a:solidFill>
                <a:latin typeface="Kristen ITC" pitchFamily="66" charset="0"/>
              </a:rPr>
              <a:t>NATURAL, quitando líneas y arrugas. Regeneración celular, aporte colágeno y elastina</a:t>
            </a:r>
            <a:r>
              <a:rPr lang="es-CO" sz="1700" dirty="0">
                <a:solidFill>
                  <a:schemeClr val="tx1"/>
                </a:solidFill>
                <a:latin typeface="Kristen ITC" pitchFamily="66" charset="0"/>
              </a:rPr>
              <a:t/>
            </a:r>
            <a:br>
              <a:rPr lang="es-CO" sz="1700" dirty="0">
                <a:solidFill>
                  <a:schemeClr val="tx1"/>
                </a:solidFill>
                <a:latin typeface="Kristen ITC" pitchFamily="66" charset="0"/>
              </a:rPr>
            </a:br>
            <a:r>
              <a:rPr lang="es-CO" sz="1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 </a:t>
            </a:r>
            <a:r>
              <a:rPr lang="es-CO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Día y </a:t>
            </a:r>
            <a:r>
              <a:rPr lang="es-CO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Noche. Mínimas cantidades producto completamente puro .Dale </a:t>
            </a:r>
            <a:r>
              <a:rPr lang="es-CO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el tiempo a la Crema de </a:t>
            </a:r>
            <a:r>
              <a:rPr lang="es-CO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humectarse y penetrar </a:t>
            </a:r>
            <a:r>
              <a:rPr lang="es-CO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en la segunda capa de la piel. </a:t>
            </a:r>
            <a:r>
              <a:rPr lang="es-CO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Requiere constancia !!</a:t>
            </a:r>
            <a:endParaRPr lang="es-CO" sz="17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  <a:p>
            <a:endParaRPr lang="es-CO" sz="17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539552" y="1772816"/>
            <a:ext cx="8280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RESTAURADORA REAFIRMANTE  Y ARRUGAS</a:t>
            </a:r>
          </a:p>
          <a:p>
            <a:endParaRPr lang="es-CO" sz="1700" dirty="0"/>
          </a:p>
        </p:txBody>
      </p:sp>
    </p:spTree>
    <p:extLst>
      <p:ext uri="{BB962C8B-B14F-4D97-AF65-F5344CB8AC3E}">
        <p14:creationId xmlns:p14="http://schemas.microsoft.com/office/powerpoint/2010/main" val="166105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fontScale="925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que pigmenta la piel y estimula la melanina y el </a:t>
            </a:r>
            <a:r>
              <a:rPr lang="es-CO" sz="1800" dirty="0" err="1" smtClean="0">
                <a:solidFill>
                  <a:schemeClr val="tx1"/>
                </a:solidFill>
                <a:latin typeface="Kristen ITC" pitchFamily="66" charset="0"/>
              </a:rPr>
              <a:t>betacaroteno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 en la misma. 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 en las ZONAS BLANCAS.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VITILIGO Restauradora </a:t>
            </a: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Piel</a:t>
            </a:r>
          </a:p>
          <a:p>
            <a:pPr lvl="0"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42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487" y="2783078"/>
            <a:ext cx="4514937" cy="407492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16" y="3719016"/>
            <a:ext cx="3838575" cy="317182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6" name="CuadroTexto 5"/>
          <p:cNvSpPr txBox="1"/>
          <p:nvPr/>
        </p:nvSpPr>
        <p:spPr>
          <a:xfrm>
            <a:off x="230505" y="-174636"/>
            <a:ext cx="3470275" cy="767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Curlz MT" panose="04040404050702020202" pitchFamily="82" charset="0"/>
            </a:endParaRPr>
          </a:p>
          <a:p>
            <a:pPr algn="ctr"/>
            <a:r>
              <a:rPr lang="es-CO" sz="2500" b="1" dirty="0" smtClean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>Crema </a:t>
            </a:r>
            <a:r>
              <a:rPr lang="es-CO" sz="2500" b="1" dirty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>Regeneradora Humectante </a:t>
            </a:r>
            <a:r>
              <a:rPr lang="es-CO" sz="2500" b="1" dirty="0" smtClean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>Pies </a:t>
            </a:r>
            <a:r>
              <a:rPr lang="es-CO" sz="2500" b="1" dirty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  <a:t/>
            </a:r>
            <a:br>
              <a:rPr lang="es-CO" sz="2500" b="1" dirty="0">
                <a:solidFill>
                  <a:schemeClr val="bg1">
                    <a:lumMod val="50000"/>
                  </a:schemeClr>
                </a:solidFill>
                <a:latin typeface="Kristen ITC" pitchFamily="66" charset="0"/>
              </a:rPr>
            </a:br>
            <a:endParaRPr lang="es-CO" sz="2500" b="1" dirty="0" smtClean="0">
              <a:solidFill>
                <a:schemeClr val="bg1">
                  <a:lumMod val="50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/>
            </a:r>
            <a:b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</a:br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Ingredientes </a:t>
            </a:r>
            <a:b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</a:br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/>
            </a:r>
            <a:b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</a:br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Aceite de </a:t>
            </a:r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Coco</a:t>
            </a:r>
          </a:p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Manteca </a:t>
            </a:r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de </a:t>
            </a:r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Cacao</a:t>
            </a:r>
          </a:p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Manteca de </a:t>
            </a:r>
            <a:r>
              <a:rPr lang="es-CO" sz="2200" b="1" dirty="0" err="1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Karité</a:t>
            </a:r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/>
            </a:r>
            <a:b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</a:br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Glicerina</a:t>
            </a:r>
          </a:p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Lecitina </a:t>
            </a:r>
            <a:r>
              <a:rPr lang="es-CO" sz="2200" b="1" dirty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de </a:t>
            </a:r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Soya</a:t>
            </a:r>
          </a:p>
          <a:p>
            <a:pPr algn="ctr"/>
            <a:endParaRPr lang="es-CO" sz="2200" b="1" dirty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r>
              <a:rPr lang="es-CO" sz="2200" b="1" dirty="0" smtClean="0">
                <a:solidFill>
                  <a:schemeClr val="accent2">
                    <a:lumMod val="75000"/>
                  </a:schemeClr>
                </a:solidFill>
                <a:latin typeface="Kristen ITC" pitchFamily="66" charset="0"/>
              </a:rPr>
              <a:t>Sésamo</a:t>
            </a:r>
          </a:p>
          <a:p>
            <a:pPr algn="ctr"/>
            <a:endParaRPr lang="es-CO" sz="2200" b="1" dirty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endParaRPr lang="es-CO" sz="2200" b="1" dirty="0" smtClean="0">
              <a:solidFill>
                <a:schemeClr val="accent2">
                  <a:lumMod val="75000"/>
                </a:schemeClr>
              </a:solidFill>
              <a:latin typeface="Kristen ITC" pitchFamily="66" charset="0"/>
            </a:endParaRPr>
          </a:p>
          <a:p>
            <a:pPr algn="ctr"/>
            <a:endParaRPr lang="es-CO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662487" y="-487342"/>
            <a:ext cx="4600575" cy="7755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b="1" i="0" u="sng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urlz MT" panose="04040404050702020202" pitchFamily="82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b="1" u="sng" kern="0" dirty="0">
              <a:solidFill>
                <a:schemeClr val="tx1">
                  <a:lumMod val="95000"/>
                  <a:lumOff val="5000"/>
                </a:schemeClr>
              </a:solidFill>
              <a:latin typeface="Curlz MT" panose="04040404050702020202" pitchFamily="82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Rosa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Guayaba</a:t>
            </a: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Caléndula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Cúrcuma</a:t>
            </a: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Manzanilla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Toronjil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2200" b="1" i="0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Árbol del té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sz="2200" b="1" kern="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Elastina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sz="2200" b="1" kern="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Aceite Esencial Eucalipto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200" b="1" kern="0" dirty="0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</a:t>
            </a:r>
            <a:r>
              <a:rPr lang="es-CO" sz="2200" b="1" kern="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200" b="1" kern="0" dirty="0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Yerbabuena</a:t>
            </a:r>
            <a:endParaRPr lang="es-CO" sz="2200" b="1" kern="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Aceite Esencial</a:t>
            </a:r>
            <a:r>
              <a:rPr kumimoji="0" lang="es-CO" sz="2200" b="1" i="0" strike="noStrike" kern="0" cap="none" spc="0" normalizeH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 Albahaca</a:t>
            </a:r>
            <a:endParaRPr kumimoji="0" lang="es-CO" sz="2200" b="1" i="0" strike="noStrike" kern="0" cap="none" spc="0" normalizeH="0" baseline="0" noProof="0" dirty="0" smtClean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VITAMINA E, Conservantes Naturales, Bloqueador solar, Vinagre manzana, Aceite girasol.</a:t>
            </a:r>
            <a:br>
              <a:rPr kumimoji="0" lang="es-CO" sz="22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endParaRPr kumimoji="0" lang="es-CO" sz="2200" b="1" i="0" u="none" strike="noStrike" kern="0" cap="none" spc="0" normalizeH="0" baseline="0" noProof="0" dirty="0" smtClean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</p:txBody>
      </p:sp>
      <p:pic>
        <p:nvPicPr>
          <p:cNvPr id="8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410" y="801478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295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fontScale="925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para casos extremos de resequedad ideal para pies, talones agrietados y rodillas.  Suaviza y recobra la nutrición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Noche.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PIES Regeneradora Humectante</a:t>
            </a: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2880"/>
            <a:ext cx="9144001" cy="7040880"/>
          </a:xfrm>
          <a:prstGeom prst="rect">
            <a:avLst/>
          </a:prstGeom>
        </p:spPr>
      </p:pic>
      <p:sp>
        <p:nvSpPr>
          <p:cNvPr id="3" name="Marcador de contenido 3"/>
          <p:cNvSpPr txBox="1">
            <a:spLocks/>
          </p:cNvSpPr>
          <p:nvPr/>
        </p:nvSpPr>
        <p:spPr>
          <a:xfrm>
            <a:off x="0" y="-251460"/>
            <a:ext cx="4480560" cy="7200900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 HIDRATANTE MANOS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de Coco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Cacao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2200" b="1" u="sng" dirty="0" err="1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2200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Soya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Ajonjolí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algn="ctr"/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Marcador de contenido 3"/>
          <p:cNvSpPr txBox="1">
            <a:spLocks/>
          </p:cNvSpPr>
          <p:nvPr/>
        </p:nvSpPr>
        <p:spPr>
          <a:xfrm>
            <a:off x="4480560" y="2"/>
            <a:ext cx="4663440" cy="6857998"/>
          </a:xfrm>
          <a:prstGeom prst="rect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Avena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Manzanilla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Lavanda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Trigo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Leche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Rosa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Colágeno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Elastina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Aloe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Aceite Esencial Almendras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Aceite Esencial Oliva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2200" b="1" u="sng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Aceite Esencial Rosa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r>
              <a:rPr lang="es-CO" sz="22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VITAMINA E, Conservante Naturales, Bloqueador solar, Aceite girasol</a:t>
            </a:r>
            <a:r>
              <a:rPr lang="es-CO" sz="2200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urlz MT" panose="04040404050702020202" pitchFamily="82" charset="0"/>
              </a:rPr>
              <a:t>,    Vinagre de manzana</a:t>
            </a:r>
            <a:endParaRPr lang="es-CO" sz="22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22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algn="ctr"/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8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213440"/>
            <a:ext cx="1271293" cy="164456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4040444" y="3244334"/>
            <a:ext cx="1063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</p:txBody>
      </p:sp>
    </p:spTree>
    <p:extLst>
      <p:ext uri="{BB962C8B-B14F-4D97-AF65-F5344CB8AC3E}">
        <p14:creationId xmlns:p14="http://schemas.microsoft.com/office/powerpoint/2010/main" val="113192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fontScale="925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Crema para casos extremos de resequedad ideal para manos y codos agrietados.  Suaviza y recobra la nutrición profunda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Noche. Dale el tiempo a la Crema de humectarse, penetra en la segunda capa de la piel. Mínimas cantidades producto completamente puro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-252536" y="1628800"/>
            <a:ext cx="93965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</a:t>
            </a:r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MANOS</a:t>
            </a:r>
          </a:p>
          <a:p>
            <a:pPr lvl="0" algn="ctr"/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Hidratante y Nutritiva</a:t>
            </a: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52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5 CuadroTexto"/>
          <p:cNvSpPr txBox="1"/>
          <p:nvPr/>
        </p:nvSpPr>
        <p:spPr>
          <a:xfrm>
            <a:off x="4490112" y="355462"/>
            <a:ext cx="461778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accent6">
                    <a:lumMod val="50000"/>
                  </a:schemeClr>
                </a:solidFill>
                <a:latin typeface="Kristen ITC" pitchFamily="66" charset="0"/>
              </a:rPr>
              <a:t>CREMA DESODORANTE ANTISEPTICO 100% NATURAL</a:t>
            </a:r>
          </a:p>
          <a:p>
            <a:endParaRPr lang="es-CO" dirty="0" smtClean="0">
              <a:solidFill>
                <a:schemeClr val="accent6">
                  <a:lumMod val="50000"/>
                </a:schemeClr>
              </a:solidFill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Microbiano, Bactericida,  astringente, cicatrizante, antiácido. </a:t>
            </a:r>
          </a:p>
          <a:p>
            <a:r>
              <a:rPr lang="es-CO" dirty="0" smtClean="0">
                <a:latin typeface="Kristen ITC" pitchFamily="66" charset="0"/>
              </a:rPr>
              <a:t>Carbón Vegetal: Atrae </a:t>
            </a:r>
            <a:r>
              <a:rPr lang="es-CO" dirty="0" err="1" smtClean="0">
                <a:latin typeface="Kristen ITC" pitchFamily="66" charset="0"/>
              </a:rPr>
              <a:t>tóxinas</a:t>
            </a:r>
            <a:r>
              <a:rPr lang="es-CO" dirty="0" smtClean="0">
                <a:latin typeface="Kristen ITC" pitchFamily="66" charset="0"/>
              </a:rPr>
              <a:t> y elimina </a:t>
            </a:r>
          </a:p>
          <a:p>
            <a:r>
              <a:rPr lang="es-CO" dirty="0" smtClean="0">
                <a:latin typeface="Kristen ITC" pitchFamily="66" charset="0"/>
              </a:rPr>
              <a:t>Apto piel sensible !</a:t>
            </a:r>
            <a:endParaRPr lang="es-CO" dirty="0"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Regenerador de piel después depilación</a:t>
            </a:r>
          </a:p>
          <a:p>
            <a:r>
              <a:rPr lang="es-CO" dirty="0" smtClean="0">
                <a:latin typeface="Kristen ITC" pitchFamily="66" charset="0"/>
              </a:rPr>
              <a:t>Aceite de Coco</a:t>
            </a:r>
          </a:p>
          <a:p>
            <a:endParaRPr lang="es-CO" dirty="0" smtClean="0"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Plantas:</a:t>
            </a:r>
          </a:p>
          <a:p>
            <a:r>
              <a:rPr lang="es-CO" dirty="0" smtClean="0">
                <a:latin typeface="Kristen ITC" pitchFamily="66" charset="0"/>
              </a:rPr>
              <a:t>Salvia</a:t>
            </a:r>
          </a:p>
          <a:p>
            <a:r>
              <a:rPr lang="es-CO" dirty="0" smtClean="0">
                <a:latin typeface="Kristen ITC" pitchFamily="66" charset="0"/>
              </a:rPr>
              <a:t>Tomillo</a:t>
            </a:r>
          </a:p>
          <a:p>
            <a:r>
              <a:rPr lang="es-CO" dirty="0" err="1" smtClean="0">
                <a:latin typeface="Kristen ITC" pitchFamily="66" charset="0"/>
              </a:rPr>
              <a:t>Hamammelis</a:t>
            </a:r>
            <a:endParaRPr lang="es-CO" dirty="0" smtClean="0"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Lavanda</a:t>
            </a:r>
          </a:p>
          <a:p>
            <a:endParaRPr lang="es-CO" dirty="0" smtClean="0"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Vitaminas</a:t>
            </a:r>
          </a:p>
          <a:p>
            <a:r>
              <a:rPr lang="es-CO" dirty="0" smtClean="0">
                <a:latin typeface="Kristen ITC" pitchFamily="66" charset="0"/>
              </a:rPr>
              <a:t>Piedra de Alumbre</a:t>
            </a:r>
          </a:p>
          <a:p>
            <a:r>
              <a:rPr lang="es-CO" dirty="0" smtClean="0">
                <a:latin typeface="Kristen ITC" pitchFamily="66" charset="0"/>
              </a:rPr>
              <a:t>Aceites Esenciales</a:t>
            </a:r>
          </a:p>
          <a:p>
            <a:r>
              <a:rPr lang="es-CO" dirty="0" smtClean="0">
                <a:latin typeface="Kristen ITC" pitchFamily="66" charset="0"/>
              </a:rPr>
              <a:t>Manteca de </a:t>
            </a:r>
            <a:r>
              <a:rPr lang="es-CO" dirty="0" err="1" smtClean="0">
                <a:latin typeface="Kristen ITC" pitchFamily="66" charset="0"/>
              </a:rPr>
              <a:t>Karité</a:t>
            </a:r>
            <a:endParaRPr lang="es-CO" dirty="0" smtClean="0">
              <a:latin typeface="Kristen ITC" pitchFamily="66" charset="0"/>
            </a:endParaRPr>
          </a:p>
          <a:p>
            <a:r>
              <a:rPr lang="es-CO" dirty="0" err="1" smtClean="0">
                <a:latin typeface="Kristen ITC" pitchFamily="66" charset="0"/>
              </a:rPr>
              <a:t>Kaoling</a:t>
            </a:r>
            <a:endParaRPr lang="es-CO" dirty="0" smtClean="0">
              <a:latin typeface="Kristen ITC" pitchFamily="66" charset="0"/>
            </a:endParaRPr>
          </a:p>
          <a:p>
            <a:r>
              <a:rPr lang="es-CO" dirty="0" smtClean="0">
                <a:latin typeface="Kristen ITC" pitchFamily="66" charset="0"/>
              </a:rPr>
              <a:t>Conservantes Naturales</a:t>
            </a:r>
          </a:p>
        </p:txBody>
      </p:sp>
      <p:sp>
        <p:nvSpPr>
          <p:cNvPr id="8" name="7 Rectángulo redondeado"/>
          <p:cNvSpPr/>
          <p:nvPr/>
        </p:nvSpPr>
        <p:spPr>
          <a:xfrm>
            <a:off x="4283968" y="1484784"/>
            <a:ext cx="4860032" cy="4993705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Picture 8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8" y="22626"/>
            <a:ext cx="1691655" cy="2188345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0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fontScale="85000" lnSpcReduction="20000"/>
          </a:bodyPr>
          <a:lstStyle/>
          <a:p>
            <a:r>
              <a:rPr lang="es-CO" sz="1800" dirty="0" smtClean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Desodorizante, Antiséptico, </a:t>
            </a:r>
            <a:r>
              <a:rPr lang="es-CO" sz="1800" dirty="0">
                <a:solidFill>
                  <a:schemeClr val="tx1"/>
                </a:solidFill>
                <a:latin typeface="Kristen ITC" pitchFamily="66" charset="0"/>
              </a:rPr>
              <a:t>astringente, cicatrizante, antiácido.</a:t>
            </a:r>
          </a:p>
          <a:p>
            <a:r>
              <a:rPr lang="es-CO" sz="1800" dirty="0">
                <a:solidFill>
                  <a:schemeClr val="tx1"/>
                </a:solidFill>
                <a:latin typeface="Kristen ITC" pitchFamily="66" charset="0"/>
              </a:rPr>
              <a:t>Apto piel sensible 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! Microbiano, Bactericida. 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  <a:p>
            <a:r>
              <a:rPr lang="es-CO" sz="1800" dirty="0">
                <a:solidFill>
                  <a:schemeClr val="tx1"/>
                </a:solidFill>
                <a:latin typeface="Kristen ITC" pitchFamily="66" charset="0"/>
              </a:rPr>
              <a:t>Regenerador de piel después 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depilación, suaviza </a:t>
            </a:r>
            <a:r>
              <a:rPr lang="es-CO" sz="1800" smtClean="0">
                <a:solidFill>
                  <a:schemeClr val="tx1"/>
                </a:solidFill>
                <a:latin typeface="Kristen ITC" pitchFamily="66" charset="0"/>
              </a:rPr>
              <a:t>y nutre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Día y Noche. Dale el tiempo a la Crema de humectarse, y al aceite de derretirse al contacto con la piel. Poner en el área de la axila. Verificar si debe realizar mascarilla DETOX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-252536" y="1628800"/>
            <a:ext cx="93965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DESODORANTE ANTISEPTICO 100% NATURAL</a:t>
            </a:r>
          </a:p>
        </p:txBody>
      </p:sp>
    </p:spTree>
    <p:extLst>
      <p:ext uri="{BB962C8B-B14F-4D97-AF65-F5344CB8AC3E}">
        <p14:creationId xmlns:p14="http://schemas.microsoft.com/office/powerpoint/2010/main" val="318737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8" y="3428999"/>
            <a:ext cx="4894618" cy="3269605"/>
          </a:xfrm>
          <a:prstGeom prst="rect">
            <a:avLst/>
          </a:prstGeom>
        </p:spPr>
      </p:pic>
      <p:pic>
        <p:nvPicPr>
          <p:cNvPr id="9" name="Marcador de contenido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901" y="201168"/>
            <a:ext cx="3393270" cy="2253214"/>
          </a:xfrm>
          <a:prstGeom prst="rect">
            <a:avLst/>
          </a:prstGeom>
          <a:gradFill>
            <a:gsLst>
              <a:gs pos="14000">
                <a:schemeClr val="accent1">
                  <a:lumMod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0" dist="50800" dir="7980000" algn="ctr" rotWithShape="0">
              <a:schemeClr val="tx1">
                <a:alpha val="0"/>
              </a:schemeClr>
            </a:outerShdw>
          </a:effectLst>
        </p:spPr>
      </p:pic>
      <p:sp>
        <p:nvSpPr>
          <p:cNvPr id="6" name="Marcador de contenido 3"/>
          <p:cNvSpPr txBox="1">
            <a:spLocks noGrp="1"/>
          </p:cNvSpPr>
          <p:nvPr>
            <p:ph sz="half" idx="1"/>
          </p:nvPr>
        </p:nvSpPr>
        <p:spPr>
          <a:xfrm>
            <a:off x="0" y="164592"/>
            <a:ext cx="5117782" cy="6163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RESTAURADORA DESMANCHADORA BLANQUEADORA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1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Aceite de Coco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Cacao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1800" b="1" dirty="0" err="1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18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de Soya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1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Limón</a:t>
            </a:r>
            <a:endParaRPr lang="es-CO" sz="1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8" name="Marcador de contenido 3"/>
          <p:cNvSpPr txBox="1">
            <a:spLocks noGrp="1"/>
          </p:cNvSpPr>
          <p:nvPr>
            <p:ph sz="half" idx="2"/>
          </p:nvPr>
        </p:nvSpPr>
        <p:spPr>
          <a:xfrm>
            <a:off x="4965385" y="-301644"/>
            <a:ext cx="4178615" cy="724835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s-CO" sz="24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endParaRPr lang="es-CO" sz="2400" b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endParaRPr lang="es-CO" sz="24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endParaRPr lang="es-CO" sz="2400" b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endParaRPr lang="es-CO" sz="24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endParaRPr lang="es-CO" sz="24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Té verde</a:t>
            </a:r>
            <a:endParaRPr lang="es-CO" sz="21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Avena</a:t>
            </a:r>
          </a:p>
          <a:p>
            <a:pPr marL="0" indent="0" algn="ctr">
              <a:buNone/>
            </a:pPr>
            <a:r>
              <a:rPr lang="es-CO" sz="21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Perejil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Geranio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Trigo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Sésamo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Cola de caballo</a:t>
            </a:r>
            <a:endParaRPr lang="es-CO" sz="21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Elastina</a:t>
            </a:r>
          </a:p>
          <a:p>
            <a:pPr marL="0" indent="0" algn="ctr">
              <a:buNone/>
            </a:pPr>
            <a:endParaRPr lang="es-CO" sz="21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endParaRPr lang="es-CO" sz="21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Limón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Ricino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de Lavanda</a:t>
            </a:r>
          </a:p>
          <a:p>
            <a:pPr marL="0" indent="0" algn="ctr">
              <a:buNone/>
            </a:pPr>
            <a:endParaRPr lang="es-CO" sz="21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1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E, Conservantes </a:t>
            </a:r>
            <a:endParaRPr lang="es-CO" sz="2100" b="1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Naturales, Vinagre </a:t>
            </a:r>
          </a:p>
          <a:p>
            <a:pPr marL="0" indent="0" algn="ctr">
              <a:buNone/>
            </a:pPr>
            <a:r>
              <a:rPr lang="es-CO" sz="21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manzana, Bicarbonato de sodio, </a:t>
            </a:r>
            <a:r>
              <a:rPr lang="es-CO" sz="21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leche.</a:t>
            </a:r>
          </a:p>
          <a:p>
            <a:endParaRPr lang="es-CO" sz="2100" dirty="0">
              <a:solidFill>
                <a:srgbClr val="C00000"/>
              </a:solidFill>
              <a:latin typeface="Kristen ITC" pitchFamily="66" charset="0"/>
            </a:endParaRPr>
          </a:p>
        </p:txBody>
      </p:sp>
      <p:pic>
        <p:nvPicPr>
          <p:cNvPr id="12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8" y="1771993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8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115616" y="3886200"/>
            <a:ext cx="7344816" cy="1752600"/>
          </a:xfrm>
        </p:spPr>
        <p:txBody>
          <a:bodyPr>
            <a:noAutofit/>
          </a:bodyPr>
          <a:lstStyle/>
          <a:p>
            <a:r>
              <a:rPr lang="es-CO" sz="1800" dirty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Desmancha y Blanquea muy potente que ha quitado manchas de 30 años, blanquea, quita pecas, manchas rojas, cafés, negras.</a:t>
            </a:r>
          </a:p>
          <a:p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NOCTURNO. Mínimas cantidades producto completamente puro. Dale el tiempo a la Crema de humectarse y penetrar en la segunda capa de la piel.  Requiere constancia!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07504" y="1772816"/>
            <a:ext cx="89289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RESTAURADORA DESMANCHADORA BLANQUEADORA Noche</a:t>
            </a:r>
          </a:p>
          <a:p>
            <a:endParaRPr lang="es-CO" sz="1700" dirty="0"/>
          </a:p>
        </p:txBody>
      </p:sp>
    </p:spTree>
    <p:extLst>
      <p:ext uri="{BB962C8B-B14F-4D97-AF65-F5344CB8AC3E}">
        <p14:creationId xmlns:p14="http://schemas.microsoft.com/office/powerpoint/2010/main" val="237170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8490" y="-674913"/>
            <a:ext cx="5214810" cy="8207828"/>
          </a:xfrm>
        </p:spPr>
      </p:pic>
      <p:sp>
        <p:nvSpPr>
          <p:cNvPr id="6" name="CuadroTexto 5"/>
          <p:cNvSpPr txBox="1"/>
          <p:nvPr/>
        </p:nvSpPr>
        <p:spPr>
          <a:xfrm>
            <a:off x="-204716" y="103940"/>
            <a:ext cx="4708136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 smtClean="0">
                <a:solidFill>
                  <a:schemeClr val="bg1"/>
                </a:solidFill>
                <a:latin typeface="Kristen ITC" pitchFamily="66" charset="0"/>
              </a:rPr>
              <a:t>CREMA FLACIDEZ Y CELULITIS</a:t>
            </a:r>
            <a:endParaRPr lang="es-CO" sz="2500" b="1" dirty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endParaRPr lang="es-CO" sz="2400" b="1" dirty="0" smtClean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r>
              <a:rPr lang="es-CO" sz="2400" b="1" dirty="0">
                <a:solidFill>
                  <a:schemeClr val="bg1"/>
                </a:solidFill>
                <a:latin typeface="Kristen ITC" pitchFamily="66" charset="0"/>
              </a:rPr>
              <a:t/>
            </a:r>
            <a:br>
              <a:rPr lang="es-CO" sz="2400" b="1" dirty="0">
                <a:solidFill>
                  <a:schemeClr val="bg1"/>
                </a:solidFill>
                <a:latin typeface="Kristen ITC" pitchFamily="66" charset="0"/>
              </a:rPr>
            </a:b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>Ingredientes </a:t>
            </a:r>
            <a:b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</a:b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/>
            </a:r>
            <a:b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</a:b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>Aceite de </a:t>
            </a:r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Coco</a:t>
            </a: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Manteca </a:t>
            </a: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>de </a:t>
            </a:r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Cacao</a:t>
            </a: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Manteca de </a:t>
            </a:r>
            <a:r>
              <a:rPr lang="es-CO" sz="2000" b="1" dirty="0" err="1" smtClean="0">
                <a:solidFill>
                  <a:schemeClr val="bg1"/>
                </a:solidFill>
                <a:latin typeface="Kristen ITC" pitchFamily="66" charset="0"/>
              </a:rPr>
              <a:t>Karité</a:t>
            </a: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/>
            </a:r>
            <a:b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</a:br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Glicerina Vegetal</a:t>
            </a: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/>
            </a:r>
            <a:b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</a:b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>Lecitina de </a:t>
            </a:r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Soya</a:t>
            </a: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Aloe</a:t>
            </a:r>
          </a:p>
          <a:p>
            <a:pPr algn="ctr"/>
            <a:endParaRPr lang="es-CO" sz="2000" b="1" u="sng" dirty="0" smtClean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endParaRPr lang="es-CO" sz="2000" b="1" u="sng" dirty="0" smtClean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r>
              <a:rPr lang="es-CO" sz="2000" b="1" u="sng" kern="0" dirty="0">
                <a:solidFill>
                  <a:srgbClr val="C00000"/>
                </a:solidFill>
                <a:latin typeface="Kristen ITC" pitchFamily="66" charset="0"/>
              </a:rPr>
              <a:t>Gránulos exfoliantes de Café</a:t>
            </a:r>
            <a:endParaRPr lang="es-CO" sz="2000" b="1" u="sng" kern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2000" b="1" u="sng" dirty="0" smtClean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endParaRPr lang="es-CO" sz="2000" b="1" u="sng" dirty="0">
              <a:solidFill>
                <a:schemeClr val="bg1"/>
              </a:solidFill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Aceite Baba Caracol</a:t>
            </a: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Aceite Esencial Aquilea</a:t>
            </a:r>
          </a:p>
          <a:p>
            <a:pPr algn="ctr"/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Aceite </a:t>
            </a:r>
            <a:r>
              <a:rPr lang="es-CO" sz="2000" b="1" dirty="0">
                <a:solidFill>
                  <a:schemeClr val="bg1"/>
                </a:solidFill>
                <a:latin typeface="Kristen ITC" pitchFamily="66" charset="0"/>
              </a:rPr>
              <a:t> </a:t>
            </a:r>
            <a:r>
              <a:rPr lang="es-CO" sz="2000" b="1" dirty="0" smtClean="0">
                <a:solidFill>
                  <a:schemeClr val="bg1"/>
                </a:solidFill>
                <a:latin typeface="Kristen ITC" pitchFamily="66" charset="0"/>
              </a:rPr>
              <a:t>Algas Marinas</a:t>
            </a:r>
            <a:endParaRPr lang="es-CO" sz="2000" b="1" dirty="0">
              <a:solidFill>
                <a:schemeClr val="bg1"/>
              </a:solidFill>
              <a:latin typeface="Kristen ITC" pitchFamily="66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598" y="3040597"/>
            <a:ext cx="4049486" cy="3037115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4521707" y="-294777"/>
            <a:ext cx="4799713" cy="7217360"/>
          </a:xfrm>
          <a:prstGeom prst="rect">
            <a:avLst/>
          </a:prstGeom>
          <a:solidFill>
            <a:schemeClr val="accent2">
              <a:lumMod val="20000"/>
              <a:lumOff val="80000"/>
              <a:alpha val="35000"/>
            </a:schemeClr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endParaRPr lang="es-CO" sz="2200" b="1" u="sng" kern="0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  <a:p>
            <a:pPr lvl="0" algn="ctr"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Canela</a:t>
            </a:r>
          </a:p>
          <a:p>
            <a:pPr lvl="0" algn="ctr">
              <a:defRPr/>
            </a:pPr>
            <a:r>
              <a:rPr kumimoji="0" lang="es-CO" sz="2100" b="1" i="0" strike="noStrike" kern="0" cap="none" spc="0" normalizeH="0" baseline="0" noProof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Kristen ITC" pitchFamily="66" charset="0"/>
              </a:rPr>
              <a:t>Árbol del té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latin typeface="Kristen ITC" pitchFamily="66" charset="0"/>
              </a:rPr>
              <a:t>Hinojo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100" b="1" kern="0" dirty="0" err="1" smtClean="0">
                <a:solidFill>
                  <a:schemeClr val="accent6">
                    <a:lumMod val="75000"/>
                  </a:schemeClr>
                </a:solidFill>
                <a:latin typeface="Kristen ITC" pitchFamily="66" charset="0"/>
              </a:rPr>
              <a:t>Citronella</a:t>
            </a:r>
            <a:endParaRPr lang="es-CO" sz="2100" b="1" kern="0" dirty="0" smtClean="0">
              <a:solidFill>
                <a:schemeClr val="accent6">
                  <a:lumMod val="75000"/>
                </a:schemeClr>
              </a:solidFill>
              <a:latin typeface="Kristen ITC" pitchFamily="66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latin typeface="Kristen ITC" pitchFamily="66" charset="0"/>
              </a:rPr>
              <a:t>Pimienta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Maíz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Geranio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Romero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Ruda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Moringa</a:t>
            </a:r>
          </a:p>
          <a:p>
            <a:pPr lvl="0" algn="ctr">
              <a:defRPr/>
            </a:pPr>
            <a:r>
              <a:rPr lang="es-CO" sz="21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Sésamo</a:t>
            </a:r>
          </a:p>
          <a:p>
            <a:pPr lvl="0" algn="ctr">
              <a:defRPr/>
            </a:pPr>
            <a:endParaRPr lang="es-CO" sz="2100" b="1" u="sng" kern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defRPr/>
            </a:pPr>
            <a:endParaRPr lang="es-CO" sz="2100" b="1" u="sng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defRPr/>
            </a:pPr>
            <a:endParaRPr lang="es-CO" sz="2100" b="1" u="sng" kern="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defRPr/>
            </a:pPr>
            <a:endParaRPr lang="es-CO" sz="2100" b="1" u="sng" kern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defRPr/>
            </a:pPr>
            <a:endParaRPr lang="es-CO" sz="2100" b="1" kern="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lvl="0" algn="ctr">
              <a:defRPr/>
            </a:pPr>
            <a:r>
              <a:rPr kumimoji="0" lang="es-CO" sz="2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>VITAMINA E, Conservantes Naturales, Bloqueador solar, </a:t>
            </a:r>
            <a:r>
              <a:rPr lang="es-CO" sz="2100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Vinagre de manzana, Colágeno y Elastina.</a:t>
            </a:r>
            <a:r>
              <a:rPr kumimoji="0" lang="es-CO" sz="2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  <a:t/>
            </a:r>
            <a:br>
              <a:rPr kumimoji="0" lang="es-CO" sz="2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risten ITC" pitchFamily="66" charset="0"/>
              </a:rPr>
            </a:br>
            <a:endParaRPr kumimoji="0" lang="es-CO" sz="21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risten ITC" pitchFamily="66" charset="0"/>
            </a:endParaRPr>
          </a:p>
        </p:txBody>
      </p:sp>
      <p:pic>
        <p:nvPicPr>
          <p:cNvPr id="10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287" y="994070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46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872808" cy="1752600"/>
          </a:xfrm>
        </p:spPr>
        <p:txBody>
          <a:bodyPr>
            <a:noAutofit/>
          </a:bodyPr>
          <a:lstStyle/>
          <a:p>
            <a:r>
              <a:rPr lang="es-CO" sz="1800" dirty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>
                <a:solidFill>
                  <a:schemeClr val="tx1"/>
                </a:solidFill>
                <a:latin typeface="Kristen ITC" pitchFamily="66" charset="0"/>
              </a:rPr>
              <a:t>Crema con plantas para el sistema circulatorio y para eliminar la bacteria que produce la 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celulitis. 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  <a:p>
            <a:r>
              <a:rPr lang="es-CO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en el baño después de exfoliación y con ayuda del agua. </a:t>
            </a:r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Mínimas cantidades producto completamente puro. 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07504" y="1772816"/>
            <a:ext cx="892899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FLACIDEZ Y CELULITIS</a:t>
            </a:r>
            <a:endParaRPr lang="es-CO" sz="1700" b="1" dirty="0" smtClean="0">
              <a:solidFill>
                <a:srgbClr val="C00000"/>
              </a:solidFill>
              <a:latin typeface="Kristen ITC" pitchFamily="66" charset="0"/>
            </a:endParaRPr>
          </a:p>
          <a:p>
            <a:pPr algn="ctr"/>
            <a:endParaRPr lang="es-CO" sz="17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endParaRPr lang="es-CO" sz="1700" dirty="0"/>
          </a:p>
        </p:txBody>
      </p:sp>
    </p:spTree>
    <p:extLst>
      <p:ext uri="{BB962C8B-B14F-4D97-AF65-F5344CB8AC3E}">
        <p14:creationId xmlns:p14="http://schemas.microsoft.com/office/powerpoint/2010/main" val="106871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804" y="0"/>
            <a:ext cx="4444196" cy="4998720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250"/>
                    </a14:imgEffect>
                    <a14:imgEffect>
                      <a14:saturation sat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9" y="4050869"/>
            <a:ext cx="4670445" cy="2847259"/>
          </a:xfrm>
          <a:prstGeom prst="rect">
            <a:avLst/>
          </a:prstGeom>
          <a:effectLst/>
        </p:spPr>
      </p:pic>
      <p:sp>
        <p:nvSpPr>
          <p:cNvPr id="6" name="CuadroTexto 5"/>
          <p:cNvSpPr txBox="1"/>
          <p:nvPr/>
        </p:nvSpPr>
        <p:spPr>
          <a:xfrm>
            <a:off x="97599" y="56695"/>
            <a:ext cx="4506065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ESTRIAS BLANCAS Regeneración Celular</a:t>
            </a:r>
            <a:endParaRPr lang="es-CO" sz="2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65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65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165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</a:t>
            </a:r>
            <a:r>
              <a:rPr lang="es-CO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br>
              <a:rPr lang="es-CO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>Aceite de Coco</a:t>
            </a:r>
          </a:p>
          <a:p>
            <a:pPr algn="ctr"/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>Manteca de Cacao</a:t>
            </a:r>
          </a:p>
          <a:p>
            <a:pPr algn="ctr"/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>Manteca de </a:t>
            </a:r>
            <a:r>
              <a:rPr lang="es-CO" b="1" dirty="0" err="1">
                <a:solidFill>
                  <a:srgbClr val="C00000"/>
                </a:solidFill>
                <a:latin typeface="Kristen ITC" pitchFamily="66" charset="0"/>
              </a:rPr>
              <a:t>Karité</a:t>
            </a:r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/>
            </a:r>
            <a:br>
              <a:rPr lang="es-CO" b="1" dirty="0">
                <a:solidFill>
                  <a:srgbClr val="C00000"/>
                </a:solidFill>
                <a:latin typeface="Kristen ITC" pitchFamily="66" charset="0"/>
              </a:rPr>
            </a:br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>Glicerina Vegetal</a:t>
            </a:r>
            <a:br>
              <a:rPr lang="es-CO" b="1" dirty="0">
                <a:solidFill>
                  <a:srgbClr val="C00000"/>
                </a:solidFill>
                <a:latin typeface="Kristen ITC" pitchFamily="66" charset="0"/>
              </a:rPr>
            </a:br>
            <a:r>
              <a:rPr lang="es-CO" b="1" dirty="0">
                <a:solidFill>
                  <a:srgbClr val="C00000"/>
                </a:solidFill>
                <a:latin typeface="Kristen ITC" pitchFamily="66" charset="0"/>
              </a:rPr>
              <a:t>Lecitina de Soya</a:t>
            </a:r>
          </a:p>
          <a:p>
            <a:pPr algn="ctr"/>
            <a:r>
              <a:rPr lang="es-CO" b="1" dirty="0" smtClean="0">
                <a:solidFill>
                  <a:srgbClr val="C00000"/>
                </a:solidFill>
                <a:latin typeface="Kristen ITC" pitchFamily="66" charset="0"/>
              </a:rPr>
              <a:t>Aloe</a:t>
            </a:r>
          </a:p>
          <a:p>
            <a:pPr algn="ctr"/>
            <a:endParaRPr lang="es-CO" b="1" dirty="0" smtClean="0">
              <a:solidFill>
                <a:srgbClr val="C00000"/>
              </a:solidFill>
              <a:latin typeface="Kristen ITC" pitchFamily="66" charset="0"/>
            </a:endParaRPr>
          </a:p>
          <a:p>
            <a:pPr algn="ctr"/>
            <a:r>
              <a:rPr lang="es-CO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</a:t>
            </a:r>
            <a:r>
              <a:rPr lang="es-CO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Aguacate</a:t>
            </a:r>
          </a:p>
          <a:p>
            <a:pPr algn="ctr"/>
            <a:r>
              <a:rPr lang="es-CO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</a:t>
            </a:r>
            <a:r>
              <a:rPr lang="es-CO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esencial </a:t>
            </a:r>
            <a:r>
              <a:rPr lang="es-CO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Ricino</a:t>
            </a:r>
          </a:p>
          <a:p>
            <a:pPr algn="ctr"/>
            <a:r>
              <a:rPr lang="es-CO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Algas marinas</a:t>
            </a:r>
            <a:endParaRPr lang="es-CO" b="1" dirty="0">
              <a:solidFill>
                <a:srgbClr val="993300"/>
              </a:solidFill>
              <a:latin typeface="Kristen ITC" pitchFamily="66" charset="0"/>
            </a:endParaRPr>
          </a:p>
        </p:txBody>
      </p:sp>
      <p:sp>
        <p:nvSpPr>
          <p:cNvPr id="13" name="CuadroTexto 8"/>
          <p:cNvSpPr txBox="1"/>
          <p:nvPr/>
        </p:nvSpPr>
        <p:spPr>
          <a:xfrm>
            <a:off x="4699804" y="182880"/>
            <a:ext cx="4334468" cy="610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7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u="sng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Cola de caballo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Trigo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Aguacate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Linaza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Salvia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Caléndula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Romero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Avena</a:t>
            </a:r>
          </a:p>
          <a:p>
            <a:pPr algn="ctr"/>
            <a:r>
              <a:rPr lang="es-CO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Café</a:t>
            </a:r>
          </a:p>
          <a:p>
            <a:pPr algn="ctr"/>
            <a:endParaRPr lang="es-CO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700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</a:t>
            </a:r>
            <a:r>
              <a:rPr lang="es-CO" sz="17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E, </a:t>
            </a:r>
            <a:r>
              <a:rPr lang="es-CO" sz="1700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Elastina, Colágeno, Conservantes </a:t>
            </a:r>
            <a:r>
              <a:rPr lang="es-CO" sz="17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Naturales, Bloqueador solar, </a:t>
            </a:r>
            <a:r>
              <a:rPr lang="es-CO" sz="1700" b="1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vinagre manzana</a:t>
            </a:r>
          </a:p>
        </p:txBody>
      </p:sp>
      <p:pic>
        <p:nvPicPr>
          <p:cNvPr id="8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79402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22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6728792" cy="1752600"/>
          </a:xfrm>
        </p:spPr>
        <p:txBody>
          <a:bodyPr>
            <a:normAutofit lnSpcReduction="10000"/>
          </a:bodyPr>
          <a:lstStyle/>
          <a:p>
            <a:r>
              <a:rPr lang="es-CO" sz="1800" dirty="0">
                <a:solidFill>
                  <a:srgbClr val="FF0000"/>
                </a:solidFill>
                <a:latin typeface="Kristen ITC" pitchFamily="66" charset="0"/>
              </a:rPr>
              <a:t>$ 35.000</a:t>
            </a:r>
          </a:p>
          <a:p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Excelente </a:t>
            </a:r>
            <a:r>
              <a:rPr lang="es-CO" sz="1800" dirty="0">
                <a:solidFill>
                  <a:schemeClr val="tx1"/>
                </a:solidFill>
                <a:latin typeface="Kristen ITC" pitchFamily="66" charset="0"/>
              </a:rPr>
              <a:t>crema restauradora de tejidos, se concentra en la regeneración celular y va </a:t>
            </a:r>
            <a:r>
              <a:rPr lang="es-CO" sz="1800" dirty="0" smtClean="0">
                <a:solidFill>
                  <a:schemeClr val="tx1"/>
                </a:solidFill>
                <a:latin typeface="Kristen ITC" pitchFamily="66" charset="0"/>
              </a:rPr>
              <a:t>con plantas antioxidantes</a:t>
            </a:r>
            <a:endParaRPr lang="es-CO" sz="1800" dirty="0">
              <a:solidFill>
                <a:schemeClr val="tx1"/>
              </a:solidFill>
              <a:latin typeface="Kristen ITC" pitchFamily="66" charset="0"/>
            </a:endParaRPr>
          </a:p>
          <a:p>
            <a:r>
              <a:rPr lang="es-CO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USO: en el baño después de exfoliación y con ayuda del agua. </a:t>
            </a:r>
            <a:r>
              <a:rPr lang="es-CO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risten ITC" pitchFamily="66" charset="0"/>
              </a:rPr>
              <a:t>Mínimas cantidades producto completamente puro. Requiere constancia! Evitar SOL en las ESTRIAS!!</a:t>
            </a:r>
            <a:endParaRPr lang="es-CO" sz="1800" dirty="0">
              <a:solidFill>
                <a:schemeClr val="tx1">
                  <a:lumMod val="50000"/>
                  <a:lumOff val="50000"/>
                </a:schemeClr>
              </a:solidFill>
              <a:latin typeface="Kristen ITC" pitchFamily="66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475656" y="1628800"/>
            <a:ext cx="6318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ESTRIAS BLANCAS Regeneración Celular</a:t>
            </a:r>
            <a:endParaRPr lang="es-CO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09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804" y="56695"/>
            <a:ext cx="4444196" cy="3477875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15967" y="56695"/>
            <a:ext cx="40122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CREMA ESTRIAS ROJAS Restaurador de tejidos</a:t>
            </a:r>
            <a:endParaRPr lang="es-CO" sz="2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1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1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Ingredientes </a:t>
            </a:r>
            <a:b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/>
            </a:r>
            <a:b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</a:b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de </a:t>
            </a:r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Coco</a:t>
            </a:r>
          </a:p>
          <a:p>
            <a:pPr algn="ctr"/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</a:t>
            </a:r>
            <a:r>
              <a:rPr lang="es-CO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Cacao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Glicerina Vegetal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Lecitina </a:t>
            </a:r>
            <a:r>
              <a:rPr lang="es-CO" sz="20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Soya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Manteca de </a:t>
            </a:r>
            <a:r>
              <a:rPr lang="es-CO" sz="2000" b="1" dirty="0" err="1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Karité</a:t>
            </a:r>
            <a:endParaRPr lang="es-CO" sz="2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urlz MT" panose="04040404050702020202" pitchFamily="82" charset="0"/>
            </a:endParaRPr>
          </a:p>
        </p:txBody>
      </p:sp>
      <p:sp>
        <p:nvSpPr>
          <p:cNvPr id="13" name="CuadroTexto 8"/>
          <p:cNvSpPr txBox="1"/>
          <p:nvPr/>
        </p:nvSpPr>
        <p:spPr>
          <a:xfrm>
            <a:off x="4699804" y="-171400"/>
            <a:ext cx="4336692" cy="6817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CO" sz="17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Cola </a:t>
            </a:r>
            <a:r>
              <a:rPr lang="es-CO" sz="20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de </a:t>
            </a:r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caballo</a:t>
            </a:r>
            <a:endParaRPr lang="es-CO" sz="2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Lavanda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Linaza</a:t>
            </a:r>
            <a:endParaRPr lang="es-CO" sz="2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Salvia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Caléndula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colágeno</a:t>
            </a:r>
            <a:endParaRPr lang="es-CO" sz="2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Tomillo</a:t>
            </a:r>
            <a:endParaRPr lang="es-CO" sz="2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Ortiga</a:t>
            </a: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Aloe</a:t>
            </a:r>
            <a:endParaRPr lang="es-CO" sz="20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err="1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Arnica</a:t>
            </a:r>
            <a:endParaRPr lang="es-CO" sz="2000" b="1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Café</a:t>
            </a:r>
          </a:p>
          <a:p>
            <a:pPr algn="ctr"/>
            <a:endParaRPr lang="es-CO" sz="2000" b="1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esencial </a:t>
            </a:r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Argán</a:t>
            </a:r>
          </a:p>
          <a:p>
            <a:pPr algn="ctr"/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</a:t>
            </a:r>
            <a:r>
              <a:rPr lang="es-CO" sz="20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esencial </a:t>
            </a:r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Ricino</a:t>
            </a:r>
          </a:p>
          <a:p>
            <a:pPr algn="ctr"/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 </a:t>
            </a:r>
            <a:r>
              <a:rPr lang="es-CO" sz="20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Aceite </a:t>
            </a:r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Almendras</a:t>
            </a:r>
          </a:p>
          <a:p>
            <a:pPr algn="ctr"/>
            <a:endParaRPr lang="es-CO" sz="2000" b="1" dirty="0" smtClean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endParaRPr lang="es-CO" sz="20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  <a:p>
            <a:pPr algn="ctr"/>
            <a:r>
              <a:rPr lang="es-CO" sz="20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VITAMINA E, Elastina, Colágeno, Conservantes Naturales, Bloqueador solar, </a:t>
            </a:r>
            <a:r>
              <a:rPr lang="es-CO" sz="2000" b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risten ITC" pitchFamily="66" charset="0"/>
              </a:rPr>
              <a:t>vinagre de manzana</a:t>
            </a:r>
            <a:endParaRPr lang="es-CO" sz="20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risten ITC" pitchFamily="66" charset="0"/>
            </a:endParaRPr>
          </a:p>
        </p:txBody>
      </p:sp>
      <p:pic>
        <p:nvPicPr>
          <p:cNvPr id="3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9" y="3554817"/>
            <a:ext cx="4699804" cy="3133203"/>
          </a:xfrm>
          <a:prstGeom prst="rect">
            <a:avLst/>
          </a:prstGeom>
        </p:spPr>
      </p:pic>
      <p:pic>
        <p:nvPicPr>
          <p:cNvPr id="7" name="Picture 3" descr="C:\Users\hp\Desktop\Nueva carpeta\Biopiante cosmetica\LOGO\Logo original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182" y="801479"/>
            <a:ext cx="1202713" cy="155584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9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1920</TotalTime>
  <Words>1429</Words>
  <Application>Microsoft Office PowerPoint</Application>
  <PresentationFormat>Presentación en pantalla (4:3)</PresentationFormat>
  <Paragraphs>460</Paragraphs>
  <Slides>26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27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hp</cp:lastModifiedBy>
  <cp:revision>116</cp:revision>
  <dcterms:created xsi:type="dcterms:W3CDTF">2016-04-12T04:44:40Z</dcterms:created>
  <dcterms:modified xsi:type="dcterms:W3CDTF">2021-12-09T20:34:23Z</dcterms:modified>
</cp:coreProperties>
</file>

<file path=docProps/thumbnail.jpeg>
</file>